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D4F3-D3B8-4D1C-8D36-3F855E288F7F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FDB7-9D39-432C-ACB4-C7042AEC4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2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D4F3-D3B8-4D1C-8D36-3F855E288F7F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FDB7-9D39-432C-ACB4-C7042AEC4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0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D4F3-D3B8-4D1C-8D36-3F855E288F7F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FDB7-9D39-432C-ACB4-C7042AEC4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0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D4F3-D3B8-4D1C-8D36-3F855E288F7F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FDB7-9D39-432C-ACB4-C7042AEC4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22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D4F3-D3B8-4D1C-8D36-3F855E288F7F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FDB7-9D39-432C-ACB4-C7042AEC4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62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D4F3-D3B8-4D1C-8D36-3F855E288F7F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FDB7-9D39-432C-ACB4-C7042AEC4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41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D4F3-D3B8-4D1C-8D36-3F855E288F7F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FDB7-9D39-432C-ACB4-C7042AEC4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8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D4F3-D3B8-4D1C-8D36-3F855E288F7F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FDB7-9D39-432C-ACB4-C7042AEC4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8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D4F3-D3B8-4D1C-8D36-3F855E288F7F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FDB7-9D39-432C-ACB4-C7042AEC4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2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D4F3-D3B8-4D1C-8D36-3F855E288F7F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FDB7-9D39-432C-ACB4-C7042AEC4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64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D4F3-D3B8-4D1C-8D36-3F855E288F7F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FDB7-9D39-432C-ACB4-C7042AEC4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4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3D4F3-D3B8-4D1C-8D36-3F855E288F7F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AFDB7-9D39-432C-ACB4-C7042AEC4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9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IDEPv2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aryl</a:t>
            </a:r>
            <a:r>
              <a:rPr lang="en-US" dirty="0" smtClean="0"/>
              <a:t> </a:t>
            </a:r>
            <a:r>
              <a:rPr lang="en-US" dirty="0" err="1" smtClean="0"/>
              <a:t>herzmann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326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3999" cy="609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893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841"/>
            <a:ext cx="9143999" cy="609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863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Yearly Average Soil Loss [tons/acre]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447729"/>
              </p:ext>
            </p:extLst>
          </p:nvPr>
        </p:nvGraphicFramePr>
        <p:xfrm>
          <a:off x="457200" y="1600200"/>
          <a:ext cx="7391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752600"/>
                <a:gridCol w="2895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IDEPv1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IDEPv2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6.5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9.5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29.9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12.8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006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Future Idea: Dynamic Tillage/Planting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IDEPv2 has </a:t>
            </a:r>
            <a:r>
              <a:rPr lang="en-US" dirty="0" err="1" smtClean="0"/>
              <a:t>flowpath</a:t>
            </a:r>
            <a:r>
              <a:rPr lang="en-US" dirty="0" smtClean="0"/>
              <a:t> &amp; yearly explicit management (no fixed rotations)</a:t>
            </a:r>
          </a:p>
          <a:p>
            <a:r>
              <a:rPr lang="en-US" dirty="0" smtClean="0"/>
              <a:t>WEPP outputs soil moisture on a daily time step, so an algorithm could judge suitability for field work</a:t>
            </a:r>
          </a:p>
          <a:p>
            <a:r>
              <a:rPr lang="en-US" dirty="0" smtClean="0"/>
              <a:t>Establish a time window, prescribe a rate over some area, and a cut off to do the rest. Example)</a:t>
            </a:r>
          </a:p>
          <a:p>
            <a:pPr lvl="1"/>
            <a:r>
              <a:rPr lang="en-US" dirty="0" smtClean="0"/>
              <a:t>We’ll plant corn between 15 Apr – 15 May</a:t>
            </a:r>
          </a:p>
          <a:p>
            <a:pPr lvl="1"/>
            <a:r>
              <a:rPr lang="en-US" dirty="0" smtClean="0"/>
              <a:t>We can do 15% of a county in a suitable day</a:t>
            </a:r>
          </a:p>
          <a:p>
            <a:pPr lvl="1"/>
            <a:r>
              <a:rPr lang="en-US" dirty="0" smtClean="0"/>
              <a:t>Once we get to 15 May, we just put everything in the ground unplanted up till then</a:t>
            </a:r>
          </a:p>
          <a:p>
            <a:r>
              <a:rPr lang="en-US" dirty="0" smtClean="0"/>
              <a:t>Would be interesting to retrospectively test this against NASS</a:t>
            </a:r>
          </a:p>
        </p:txBody>
      </p:sp>
    </p:spTree>
    <p:extLst>
      <p:ext uri="{BB962C8B-B14F-4D97-AF65-F5344CB8AC3E}">
        <p14:creationId xmlns:p14="http://schemas.microsoft.com/office/powerpoint/2010/main" val="1491088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firstly, TODO / Bug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More quality control on IDEPv2 inputs </a:t>
            </a:r>
          </a:p>
          <a:p>
            <a:r>
              <a:rPr lang="en-US" dirty="0" smtClean="0"/>
              <a:t>What do use for managements in 2007 and whatever the current year is (2014)</a:t>
            </a:r>
          </a:p>
          <a:p>
            <a:r>
              <a:rPr lang="en-US" dirty="0" smtClean="0"/>
              <a:t>Look into the huge loss events</a:t>
            </a:r>
          </a:p>
          <a:p>
            <a:r>
              <a:rPr lang="en-US" dirty="0" smtClean="0"/>
              <a:t>Reduce Runtime (target is 6-8 AM)</a:t>
            </a:r>
          </a:p>
          <a:p>
            <a:pPr lvl="1"/>
            <a:r>
              <a:rPr lang="en-US" dirty="0" smtClean="0"/>
              <a:t>12:15 AM to 2 AM :: Climate File Updating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  <a:endParaRPr lang="en-US" dirty="0" smtClean="0"/>
          </a:p>
          <a:p>
            <a:pPr lvl="1"/>
            <a:r>
              <a:rPr lang="en-US" dirty="0" smtClean="0"/>
              <a:t>2 AM to 4-6 PM :: Run WEPP (8 threads)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Improve website based on friendly testing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http://idep.agron.iastate.edu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98436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Within the past few weeks, a first draft of all necessary inputs to IDEPv2 were collected </a:t>
            </a:r>
            <a:r>
              <a:rPr lang="en-US" sz="2800" dirty="0" smtClean="0"/>
              <a:t>(Hooray For Deadlines!)</a:t>
            </a:r>
          </a:p>
          <a:p>
            <a:r>
              <a:rPr lang="en-US" dirty="0" smtClean="0"/>
              <a:t>The climate files from IDEPv1 were copied over as a baseline for IDEPv2 refinement.  </a:t>
            </a:r>
          </a:p>
          <a:p>
            <a:pPr lvl="1"/>
            <a:r>
              <a:rPr lang="en-US" dirty="0" smtClean="0"/>
              <a:t>We don’t have high-res </a:t>
            </a:r>
            <a:r>
              <a:rPr lang="en-US" dirty="0" err="1" smtClean="0"/>
              <a:t>precip</a:t>
            </a:r>
            <a:r>
              <a:rPr lang="en-US" dirty="0" smtClean="0"/>
              <a:t> prior to 2012 at this time (we will eventually)</a:t>
            </a:r>
          </a:p>
          <a:p>
            <a:r>
              <a:rPr lang="en-US" dirty="0" smtClean="0"/>
              <a:t>The IDEPv2 modelling suite was run once up until 15 June and that data is used today for the comparison.  </a:t>
            </a:r>
          </a:p>
          <a:p>
            <a:r>
              <a:rPr lang="en-US" dirty="0" smtClean="0"/>
              <a:t>Real-time runs are currently not done for IDEPv2.  </a:t>
            </a:r>
          </a:p>
          <a:p>
            <a:r>
              <a:rPr lang="en-US" dirty="0" smtClean="0"/>
              <a:t>IDEPv1 continues to run in “</a:t>
            </a:r>
            <a:r>
              <a:rPr lang="en-US" dirty="0" err="1" smtClean="0"/>
              <a:t>realtime</a:t>
            </a:r>
            <a:r>
              <a:rPr lang="en-US" dirty="0" smtClean="0"/>
              <a:t>”</a:t>
            </a:r>
            <a:endParaRPr lang="en-US" b="1" u="sng" dirty="0" smtClean="0">
              <a:solidFill>
                <a:srgbClr val="FF0000"/>
              </a:solidFill>
            </a:endParaRPr>
          </a:p>
          <a:p>
            <a:r>
              <a:rPr lang="en-US" b="1" u="sng" dirty="0" smtClean="0">
                <a:solidFill>
                  <a:srgbClr val="FF0000"/>
                </a:solidFill>
              </a:rPr>
              <a:t>We expect these IDEPv2 numbers to change!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964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Versions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5370232"/>
              </p:ext>
            </p:extLst>
          </p:nvPr>
        </p:nvGraphicFramePr>
        <p:xfrm>
          <a:off x="457200" y="1600200"/>
          <a:ext cx="8229600" cy="433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IDEPv2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Climate </a:t>
                      </a:r>
                    </a:p>
                    <a:p>
                      <a:r>
                        <a:rPr lang="en-US" baseline="0" dirty="0" smtClean="0"/>
                        <a:t>Precipitation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NOAA Stage IV with RADAR downscaling (4km / 15min)</a:t>
                      </a:r>
                    </a:p>
                    <a:p>
                      <a:r>
                        <a:rPr lang="en-US" dirty="0" smtClean="0"/>
                        <a:t>1997-yesterday</a:t>
                      </a:r>
                    </a:p>
                    <a:p>
                      <a:r>
                        <a:rPr lang="en-US" dirty="0" smtClean="0"/>
                        <a:t>7,988 files  @460KB each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Iowa Flood Center</a:t>
                      </a:r>
                      <a:r>
                        <a:rPr lang="en-US" baseline="0" dirty="0" smtClean="0"/>
                        <a:t> + NOAA MRMS Q3 (1km /2-5min)</a:t>
                      </a:r>
                    </a:p>
                    <a:p>
                      <a:r>
                        <a:rPr lang="en-US" dirty="0" smtClean="0"/>
                        <a:t>2007-yesterday</a:t>
                      </a:r>
                    </a:p>
                    <a:p>
                      <a:r>
                        <a:rPr lang="en-US" dirty="0" smtClean="0"/>
                        <a:t>113,876</a:t>
                      </a:r>
                      <a:r>
                        <a:rPr lang="en-US" baseline="0" dirty="0" smtClean="0"/>
                        <a:t> files @900KB each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NRI 1994-1997</a:t>
                      </a:r>
                    </a:p>
                    <a:p>
                      <a:r>
                        <a:rPr lang="en-US" dirty="0" smtClean="0"/>
                        <a:t>Fixed number of rotations</a:t>
                      </a:r>
                    </a:p>
                    <a:p>
                      <a:r>
                        <a:rPr lang="en-US" dirty="0" smtClean="0"/>
                        <a:t>4,374</a:t>
                      </a:r>
                      <a:r>
                        <a:rPr lang="en-US" baseline="0" dirty="0" smtClean="0"/>
                        <a:t> files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James,Gelder</a:t>
                      </a:r>
                      <a:r>
                        <a:rPr lang="en-US" baseline="0" dirty="0" smtClean="0"/>
                        <a:t> Database</a:t>
                      </a:r>
                    </a:p>
                    <a:p>
                      <a:r>
                        <a:rPr lang="en-US" baseline="0" dirty="0" smtClean="0"/>
                        <a:t>Dynamic rotations</a:t>
                      </a:r>
                    </a:p>
                    <a:p>
                      <a:r>
                        <a:rPr lang="en-US" baseline="0" dirty="0" smtClean="0"/>
                        <a:t>201,222 files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Slope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18,020 files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201,222 files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Soils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18,020</a:t>
                      </a:r>
                      <a:r>
                        <a:rPr lang="en-US" baseline="0" dirty="0" smtClean="0"/>
                        <a:t> files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201,222 files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Daily WEPP Runs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90,484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201,222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Daily Run</a:t>
                      </a:r>
                      <a:r>
                        <a:rPr lang="en-US" baseline="0" dirty="0" smtClean="0"/>
                        <a:t> Wall Clock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3.25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13-18</a:t>
                      </a:r>
                      <a:r>
                        <a:rPr lang="en-US" baseline="0" dirty="0" smtClean="0"/>
                        <a:t> hours</a:t>
                      </a:r>
                      <a:endParaRPr lang="en-US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System Disk Space Usage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 300 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 1.4</a:t>
                      </a:r>
                      <a:r>
                        <a:rPr lang="en-US" baseline="0" dirty="0" smtClean="0"/>
                        <a:t> TB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850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77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3999" cy="609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002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3999" cy="609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957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3999" cy="609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566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3999" cy="609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841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3999" cy="609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35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407</Words>
  <Application>Microsoft Office PowerPoint</Application>
  <PresentationFormat>On-screen Show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IDEPv2 Status</vt:lpstr>
      <vt:lpstr>Executive Summary</vt:lpstr>
      <vt:lpstr>Comparing Versions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Yearly Average Soil Loss [tons/acre]</vt:lpstr>
      <vt:lpstr>Future Idea: Dynamic Tillage/Planting</vt:lpstr>
      <vt:lpstr>But firstly, TODO / Bug List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IDEPv2 Status</dc:title>
  <dc:creator>Daryl Herzmann</dc:creator>
  <cp:lastModifiedBy>Daryl Herzmann</cp:lastModifiedBy>
  <cp:revision>13</cp:revision>
  <dcterms:created xsi:type="dcterms:W3CDTF">2014-06-16T18:29:38Z</dcterms:created>
  <dcterms:modified xsi:type="dcterms:W3CDTF">2014-06-17T14:17:12Z</dcterms:modified>
</cp:coreProperties>
</file>